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3" r:id="rId6"/>
    <p:sldId id="264" r:id="rId7"/>
    <p:sldId id="261" r:id="rId8"/>
    <p:sldId id="257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BE03-C0B0-4392-BF1E-4F4900F5BE5B}" type="datetimeFigureOut">
              <a:rPr lang="pt-BR" smtClean="0"/>
              <a:t>28/10/2019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5625-4608-4261-87A9-7A3159A62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67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BE03-C0B0-4392-BF1E-4F4900F5BE5B}" type="datetimeFigureOut">
              <a:rPr lang="pt-BR" smtClean="0"/>
              <a:t>28/10/2019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5625-4608-4261-87A9-7A3159A62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71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BE03-C0B0-4392-BF1E-4F4900F5BE5B}" type="datetimeFigureOut">
              <a:rPr lang="pt-BR" smtClean="0"/>
              <a:t>28/10/2019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5625-4608-4261-87A9-7A3159A62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11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BE03-C0B0-4392-BF1E-4F4900F5BE5B}" type="datetimeFigureOut">
              <a:rPr lang="pt-BR" smtClean="0"/>
              <a:t>28/10/2019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5625-4608-4261-87A9-7A3159A62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0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BE03-C0B0-4392-BF1E-4F4900F5BE5B}" type="datetimeFigureOut">
              <a:rPr lang="pt-BR" smtClean="0"/>
              <a:t>28/10/2019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5625-4608-4261-87A9-7A3159A62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1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BE03-C0B0-4392-BF1E-4F4900F5BE5B}" type="datetimeFigureOut">
              <a:rPr lang="pt-BR" smtClean="0"/>
              <a:t>28/10/2019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5625-4608-4261-87A9-7A3159A62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8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BE03-C0B0-4392-BF1E-4F4900F5BE5B}" type="datetimeFigureOut">
              <a:rPr lang="pt-BR" smtClean="0"/>
              <a:t>28/10/2019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5625-4608-4261-87A9-7A3159A62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BE03-C0B0-4392-BF1E-4F4900F5BE5B}" type="datetimeFigureOut">
              <a:rPr lang="pt-BR" smtClean="0"/>
              <a:t>28/10/2019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5625-4608-4261-87A9-7A3159A62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19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BE03-C0B0-4392-BF1E-4F4900F5BE5B}" type="datetimeFigureOut">
              <a:rPr lang="pt-BR" smtClean="0"/>
              <a:t>28/10/2019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5625-4608-4261-87A9-7A3159A62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55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BE03-C0B0-4392-BF1E-4F4900F5BE5B}" type="datetimeFigureOut">
              <a:rPr lang="pt-BR" smtClean="0"/>
              <a:t>28/10/2019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5625-4608-4261-87A9-7A3159A62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71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BE03-C0B0-4392-BF1E-4F4900F5BE5B}" type="datetimeFigureOut">
              <a:rPr lang="pt-BR" smtClean="0"/>
              <a:t>28/10/2019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5625-4608-4261-87A9-7A3159A62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73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ABE03-C0B0-4392-BF1E-4F4900F5BE5B}" type="datetimeFigureOut">
              <a:rPr lang="pt-BR" smtClean="0"/>
              <a:t>28/10/2019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65625-4608-4261-87A9-7A3159A62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2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guerra do paragu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3690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2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4" y="332655"/>
            <a:ext cx="8640960" cy="58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2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o que foi a guerra do paragu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2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o que foi a guerra do paragu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7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56895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9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7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60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4" y="332656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808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Apresentação na tela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4</cp:revision>
  <dcterms:created xsi:type="dcterms:W3CDTF">2019-10-28T18:48:30Z</dcterms:created>
  <dcterms:modified xsi:type="dcterms:W3CDTF">2019-10-28T19:24:42Z</dcterms:modified>
</cp:coreProperties>
</file>